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61" r:id="rId4"/>
    <p:sldId id="263" r:id="rId5"/>
    <p:sldId id="264" r:id="rId6"/>
    <p:sldId id="266" r:id="rId7"/>
    <p:sldId id="296" r:id="rId8"/>
    <p:sldId id="259" r:id="rId9"/>
    <p:sldId id="258" r:id="rId10"/>
    <p:sldId id="297" r:id="rId11"/>
    <p:sldId id="257" r:id="rId12"/>
    <p:sldId id="299" r:id="rId13"/>
    <p:sldId id="300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C16EB-7767-4B5B-A4A5-9B527173F7A5}" type="datetimeFigureOut">
              <a:rPr lang="en-US" smtClean="0"/>
              <a:pPr/>
              <a:t>18/07/11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43104-B55F-4775-9CCF-5F60E40B8FE5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5381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7441-6016-4F15-8BA0-DC2E66320E2B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7441-6016-4F15-8BA0-DC2E66320E2B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7441-6016-4F15-8BA0-DC2E66320E2B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C7441-6016-4F15-8BA0-DC2E66320E2B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43104-B55F-4775-9CCF-5F60E40B8FE5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C3862-8261-41EE-9A95-0CB525E16FF1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ECE50-41D3-4C41-A0E7-D0F4A4E28C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6A3C7-218E-47D1-8473-C9E9FEF44AC6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07EE-B3FE-4E4C-B68F-BCB9711D08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5BB5E-2410-4152-9D5F-411D8967EB63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2A94E-B78B-4FA6-AA0F-ED3345AA66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6BA90-DE32-456E-9845-9B30C8EDB0F8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A93DB-C2F9-4B73-ABBD-554DF78DB2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4ADE0-F960-4D20-9FC8-474122F53A15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1508B-E25D-4131-9772-162D22F73C0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CB5F5-088E-44C5-8B2E-AAB75DDC9C03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2F15F-0F5D-4BFC-83EE-ECB92120CA1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95AE0-AAA8-4193-90EE-644D7B064C22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9DD02-8960-427B-982B-AA8A907690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CE715-4267-4DCA-898E-9E33A9753E66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012EA-5F81-4E2D-AD62-DBA676338FD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08E3F-CB5A-4CB0-955E-A398409C52FF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C52D-61EC-4ACC-9401-5A916EDC3DB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01344-62DB-405D-985B-02890888B2E2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94EE4-8883-4394-A84A-406C1ED76A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3000-55C7-41A9-9880-FF76151064A1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1464A-BA81-4F19-902C-EB47B3887CB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BB50EB-D4B8-4BC2-A79A-1A18217549F7}" type="datetimeFigureOut">
              <a:rPr lang="fr-FR"/>
              <a:pPr>
                <a:defRPr/>
              </a:pPr>
              <a:t>18/07/11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283C41-8B2C-49AA-BC18-0C4277E5691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://education-for-enterprise.tki.org.nz/E4E-in-action/Digital-stories/Lyall-Bay-School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hyperlink" Target="http://digistore.tki.org.nz/ec/viewMetadata.action?id=L3237&amp;q=enterprise&amp;topic=&amp;start=0&amp;sort=relevance&amp;v=text&amp;field=title&amp;field=keyword.text&amp;field=description&amp;field=id&amp;field=topics.all.text&amp;field=text.all&amp;contenttype=Interactive%20resource&amp;userlevel=all&amp;us" TargetMode="External"/><Relationship Id="rId12" Type="http://schemas.openxmlformats.org/officeDocument/2006/relationships/hyperlink" Target="http://digistore.tki.org.nz/ec/viewMetadata.action?id=L2290&amp;q=enterprise&amp;topic=&amp;start=60&amp;sort=relevance&amp;v=text&amp;field=title&amp;field=keyword.text&amp;field=description&amp;field=id&amp;field=topics.all.text&amp;field=text.all&amp;contenttype=Interactive%20resource&amp;userlevel=all&amp;u" TargetMode="External"/><Relationship Id="rId13" Type="http://schemas.openxmlformats.org/officeDocument/2006/relationships/hyperlink" Target="http://digistore.tki.org.nz/ec/viewMetadata.action?id=L2286&amp;q=+technology+and+enterprise&amp;topic=&amp;start=0&amp;sort=relevance&amp;v=text&amp;field=title&amp;field=keyword.text&amp;field=description&amp;field=id&amp;field=topics.all.text&amp;field=text.all&amp;contenttype=Interactive%20resource&amp;" TargetMode="External"/><Relationship Id="rId14" Type="http://schemas.openxmlformats.org/officeDocument/2006/relationships/hyperlink" Target="http://digistore.tki.org.nz/ec/viewMetadata.action?id=L2680&amp;q=+technology+and+enterprise&amp;topic=&amp;start=0&amp;sort=relevance&amp;v=text&amp;field=title&amp;field=keyword.text&amp;field=description&amp;field=id&amp;field=topics.all.text&amp;field=text.all&amp;contenttype=Interactive%20resource&amp;" TargetMode="External"/><Relationship Id="rId15" Type="http://schemas.openxmlformats.org/officeDocument/2006/relationships/hyperlink" Target="http://digistore.tki.org.nz/ec/viewMetadata.action?id=L2289&amp;q=+technology+and+enterprise&amp;topic=&amp;start=0&amp;sort=relevance&amp;v=text&amp;field=title&amp;field=keyword.text&amp;field=description&amp;field=id&amp;field=topics.all.text&amp;field=text.all&amp;contenttype=Interactive%20resource&amp;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eg"/><Relationship Id="rId4" Type="http://schemas.openxmlformats.org/officeDocument/2006/relationships/hyperlink" Target="http://education-for-enterprise.tki.org.nz/About-E4E/Introduction-to-E4E" TargetMode="External"/><Relationship Id="rId5" Type="http://schemas.openxmlformats.org/officeDocument/2006/relationships/hyperlink" Target="http://www.sorted.org.nz/life-stages/kids-and-money/for-teachers" TargetMode="External"/><Relationship Id="rId6" Type="http://schemas.openxmlformats.org/officeDocument/2006/relationships/hyperlink" Target="http://www.nzmaths.co.nz/search/node/financial%20literacy" TargetMode="External"/><Relationship Id="rId7" Type="http://schemas.openxmlformats.org/officeDocument/2006/relationships/hyperlink" Target="http://digistore.tki.org.nz/ec/p/home" TargetMode="External"/><Relationship Id="rId8" Type="http://schemas.openxmlformats.org/officeDocument/2006/relationships/hyperlink" Target="http://digistore.tki.org.nz/ec/viewMetadata.action?id=L1025&amp;q=enterprise&amp;topic=&amp;start=0&amp;sort=relevance&amp;v=text&amp;field=title&amp;field=keyword.text&amp;field=description&amp;field=id&amp;field=topics.all.text&amp;field=text.all&amp;contenttype=Interactive%20resource&amp;userlevel=all&amp;us" TargetMode="External"/><Relationship Id="rId9" Type="http://schemas.openxmlformats.org/officeDocument/2006/relationships/hyperlink" Target="http://digistore.tki.org.nz/ec/viewMetadata.action?id=L1026&amp;q=enterprise&amp;topic=&amp;start=0&amp;sort=relevance&amp;v=text&amp;field=title&amp;field=keyword.text&amp;field=description&amp;field=id&amp;field=topics.all.text&amp;field=text.all&amp;contenttype=Interactive%20resource&amp;userlevel=all&amp;us" TargetMode="External"/><Relationship Id="rId10" Type="http://schemas.openxmlformats.org/officeDocument/2006/relationships/hyperlink" Target="http://digistore.tki.org.nz/ec/viewMetadata.action?id=L1002&amp;q=enterprise&amp;topic=&amp;start=0&amp;sort=relevance&amp;v=text&amp;field=title&amp;field=keyword.text&amp;field=description&amp;field=id&amp;field=topics.all.text&amp;field=text.all&amp;contenttype=Interactive%20resource&amp;userlevel=all&amp;u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education-for-enterprise.tki.org.nz/Resources-tools-templates/Primary-school-resource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://www.youtube.com/watch?v=BE8b02EdZvw&amp;feature=player_embedded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education-for-enterprise.tki.org.nz/About-E4E/Introduction-to-E4E" TargetMode="External"/><Relationship Id="rId5" Type="http://schemas.openxmlformats.org/officeDocument/2006/relationships/hyperlink" Target="http://education-for-enterprise.tki.org.nz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2735263"/>
            <a:ext cx="7772400" cy="1470025"/>
          </a:xfrm>
        </p:spPr>
        <p:txBody>
          <a:bodyPr/>
          <a:lstStyle/>
          <a:p>
            <a:r>
              <a:rPr lang="fr-FR" sz="4000" dirty="0" smtClean="0">
                <a:solidFill>
                  <a:schemeClr val="bg1"/>
                </a:solidFill>
              </a:rPr>
              <a:t>Enterprise and Education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74808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CA" sz="2800" dirty="0" smtClean="0">
                <a:solidFill>
                  <a:schemeClr val="bg1"/>
                </a:solidFill>
                <a:latin typeface="+mj-lt"/>
              </a:rPr>
              <a:t>EDCR332</a:t>
            </a:r>
            <a:endParaRPr lang="fr-FR" sz="2800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/>
          <a:lstStyle/>
          <a:p>
            <a:r>
              <a:rPr lang="en-NZ" dirty="0" smtClean="0"/>
              <a:t>Example of E4E in action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88" y="2500306"/>
            <a:ext cx="5829312" cy="3625857"/>
          </a:xfrm>
        </p:spPr>
        <p:txBody>
          <a:bodyPr/>
          <a:lstStyle/>
          <a:p>
            <a:pPr algn="ctr">
              <a:buNone/>
            </a:pPr>
            <a:r>
              <a:rPr lang="en-GB" dirty="0" smtClean="0">
                <a:hlinkClick r:id="rId4"/>
              </a:rPr>
              <a:t>E4E student radio at Lyall Bay School </a:t>
            </a:r>
            <a:endParaRPr lang="en-GB" dirty="0" smtClean="0"/>
          </a:p>
          <a:p>
            <a:endParaRPr lang="en-NZ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38446" y="3429000"/>
            <a:ext cx="6205554" cy="182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Enterprise Teaching Programmes and Resources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429146"/>
          </a:xfrm>
        </p:spPr>
        <p:txBody>
          <a:bodyPr numCol="1" rtlCol="0">
            <a:noAutofit/>
          </a:bodyPr>
          <a:lstStyle/>
          <a:p>
            <a:pPr>
              <a:buNone/>
            </a:pPr>
            <a:r>
              <a:rPr lang="en-NZ" sz="2000" dirty="0" smtClean="0"/>
              <a:t>Task</a:t>
            </a:r>
          </a:p>
          <a:p>
            <a:pPr>
              <a:buNone/>
            </a:pPr>
            <a:r>
              <a:rPr lang="en-NZ" sz="2000" dirty="0" smtClean="0"/>
              <a:t>You now have 30 minutes to explore the following links.  Answer the questions on the handout and be prepared to share one resource that you have found.  </a:t>
            </a:r>
          </a:p>
          <a:p>
            <a:pPr lvl="0"/>
            <a:r>
              <a:rPr lang="en-GB" sz="2000" dirty="0" smtClean="0">
                <a:hlinkClick r:id="rId4"/>
              </a:rPr>
              <a:t>Enterprise for Education (E4E)</a:t>
            </a:r>
            <a:endParaRPr lang="en-NZ" sz="2000" dirty="0" smtClean="0"/>
          </a:p>
          <a:p>
            <a:pPr lvl="0"/>
            <a:r>
              <a:rPr lang="en-GB" sz="2000" dirty="0" smtClean="0">
                <a:hlinkClick r:id="rId5"/>
              </a:rPr>
              <a:t>sorted.org</a:t>
            </a:r>
            <a:endParaRPr lang="en-GB" sz="2000" dirty="0" smtClean="0"/>
          </a:p>
          <a:p>
            <a:pPr lvl="0"/>
            <a:r>
              <a:rPr lang="en-GB" sz="2000" dirty="0" err="1" smtClean="0"/>
              <a:t>Nzmaths</a:t>
            </a:r>
            <a:r>
              <a:rPr lang="en-GB" sz="2000" dirty="0" smtClean="0"/>
              <a:t> – </a:t>
            </a:r>
            <a:r>
              <a:rPr lang="en-GB" sz="2000" dirty="0" smtClean="0">
                <a:hlinkClick r:id="rId6"/>
              </a:rPr>
              <a:t>financial literacy</a:t>
            </a:r>
            <a:endParaRPr lang="en-GB" sz="2000" dirty="0" smtClean="0"/>
          </a:p>
          <a:p>
            <a:r>
              <a:rPr lang="en-GB" sz="2000" dirty="0" smtClean="0">
                <a:hlinkClick r:id="rId7"/>
              </a:rPr>
              <a:t>Digistore</a:t>
            </a:r>
            <a:r>
              <a:rPr lang="en-GB" sz="2000" dirty="0" smtClean="0"/>
              <a:t> </a:t>
            </a:r>
            <a:r>
              <a:rPr lang="en-GB" sz="2000" dirty="0" smtClean="0">
                <a:hlinkClick r:id="rId8"/>
              </a:rPr>
              <a:t>–</a:t>
            </a:r>
            <a:r>
              <a:rPr lang="en-GB" sz="2000" dirty="0" smtClean="0"/>
              <a:t>  username: </a:t>
            </a:r>
            <a:r>
              <a:rPr lang="en-GB" sz="2000" dirty="0" err="1" smtClean="0"/>
              <a:t>dcoe</a:t>
            </a:r>
            <a:r>
              <a:rPr lang="en-GB" sz="2000" dirty="0" smtClean="0"/>
              <a:t>	 password 9020</a:t>
            </a:r>
          </a:p>
          <a:p>
            <a:pPr lvl="1"/>
            <a:r>
              <a:rPr lang="en-NZ" sz="1400" dirty="0" smtClean="0">
                <a:hlinkClick r:id="rId8"/>
              </a:rPr>
              <a:t>Community enterprise: making a choice</a:t>
            </a:r>
            <a:endParaRPr lang="en-NZ" sz="1400" dirty="0" smtClean="0"/>
          </a:p>
          <a:p>
            <a:pPr lvl="1"/>
            <a:r>
              <a:rPr lang="en-NZ" sz="1400" dirty="0" smtClean="0">
                <a:hlinkClick r:id="rId9"/>
              </a:rPr>
              <a:t>Community enterprise: pools, parks and toys</a:t>
            </a:r>
            <a:endParaRPr lang="en-NZ" sz="1400" dirty="0" smtClean="0"/>
          </a:p>
          <a:p>
            <a:pPr lvl="1"/>
            <a:r>
              <a:rPr lang="en-NZ" sz="1400" dirty="0" smtClean="0">
                <a:hlinkClick r:id="rId10"/>
              </a:rPr>
              <a:t>Community enterprise: people, economy and the environment</a:t>
            </a:r>
            <a:endParaRPr lang="en-NZ" sz="1400" dirty="0" smtClean="0">
              <a:hlinkClick r:id="rId11"/>
            </a:endParaRPr>
          </a:p>
          <a:p>
            <a:pPr lvl="1"/>
            <a:r>
              <a:rPr lang="en-NZ" sz="1400" dirty="0" smtClean="0">
                <a:hlinkClick r:id="rId11"/>
              </a:rPr>
              <a:t>Muffin bakery: price and volume</a:t>
            </a:r>
            <a:endParaRPr lang="en-NZ" sz="1400" dirty="0" smtClean="0"/>
          </a:p>
          <a:p>
            <a:pPr lvl="1"/>
            <a:r>
              <a:rPr lang="en-NZ" sz="1400" dirty="0" smtClean="0">
                <a:hlinkClick r:id="rId12"/>
              </a:rPr>
              <a:t>Innovation cycle: make</a:t>
            </a:r>
            <a:endParaRPr lang="en-NZ" sz="1400" dirty="0" smtClean="0">
              <a:hlinkClick r:id="rId13"/>
            </a:endParaRPr>
          </a:p>
          <a:p>
            <a:pPr lvl="1"/>
            <a:r>
              <a:rPr lang="en-NZ" sz="1400" dirty="0" smtClean="0">
                <a:hlinkClick r:id="rId13"/>
              </a:rPr>
              <a:t>Innovation cycle: research and develop</a:t>
            </a:r>
            <a:endParaRPr lang="en-NZ" sz="1400" dirty="0" smtClean="0"/>
          </a:p>
          <a:p>
            <a:pPr lvl="1"/>
            <a:r>
              <a:rPr lang="en-NZ" sz="1400" dirty="0" smtClean="0">
                <a:hlinkClick r:id="rId14"/>
              </a:rPr>
              <a:t>Points of origin: my outfit</a:t>
            </a:r>
            <a:endParaRPr lang="en-NZ" sz="1400" dirty="0" smtClean="0"/>
          </a:p>
          <a:p>
            <a:pPr lvl="1"/>
            <a:r>
              <a:rPr lang="en-NZ" sz="1400" dirty="0" smtClean="0">
                <a:hlinkClick r:id="rId15"/>
              </a:rPr>
              <a:t>Innovation cycle: design</a:t>
            </a:r>
            <a:endParaRPr lang="en-NZ" sz="1400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pPr lvl="1"/>
            <a:endParaRPr lang="en-NZ" sz="1400" b="1" dirty="0" smtClean="0"/>
          </a:p>
          <a:p>
            <a:endParaRPr lang="en-NZ" sz="1400" b="1" dirty="0" smtClean="0"/>
          </a:p>
          <a:p>
            <a:pPr lvl="0"/>
            <a:endParaRPr lang="en-NZ" sz="1400" dirty="0" smtClean="0"/>
          </a:p>
          <a:p>
            <a:endParaRPr lang="en-GB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Enterprise Units of work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Link to unit plans </a:t>
            </a:r>
          </a:p>
          <a:p>
            <a:pPr>
              <a:buNone/>
            </a:pPr>
            <a:r>
              <a:rPr lang="fr-FR" sz="1400" dirty="0" smtClean="0">
                <a:hlinkClick r:id="rId4"/>
              </a:rPr>
              <a:t>http://education-for-enterprise.tki.org.nz/Resources-tools-templates/Primary-school-resources</a:t>
            </a:r>
            <a:r>
              <a:rPr lang="fr-FR" sz="1400" dirty="0" smtClean="0"/>
              <a:t>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Task</a:t>
            </a:r>
          </a:p>
          <a:p>
            <a:pPr>
              <a:buNone/>
            </a:pP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partner</a:t>
            </a:r>
            <a:r>
              <a:rPr lang="fr-FR" dirty="0" smtClean="0"/>
              <a:t> </a:t>
            </a:r>
            <a:r>
              <a:rPr lang="fr-FR" dirty="0" err="1" smtClean="0"/>
              <a:t>read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a unit and </a:t>
            </a:r>
            <a:r>
              <a:rPr lang="fr-FR" dirty="0" err="1" smtClean="0"/>
              <a:t>identify</a:t>
            </a:r>
            <a:r>
              <a:rPr lang="fr-FR" dirty="0" smtClean="0"/>
              <a:t>/</a:t>
            </a:r>
            <a:r>
              <a:rPr lang="fr-FR" dirty="0" err="1" smtClean="0"/>
              <a:t>highlight</a:t>
            </a:r>
            <a:r>
              <a:rPr lang="fr-FR" dirty="0" smtClean="0"/>
              <a:t> links to the </a:t>
            </a:r>
            <a:r>
              <a:rPr lang="fr-FR" dirty="0" err="1" smtClean="0"/>
              <a:t>tech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 and </a:t>
            </a:r>
            <a:r>
              <a:rPr lang="fr-FR" dirty="0" err="1" smtClean="0"/>
              <a:t>tech</a:t>
            </a:r>
            <a:r>
              <a:rPr lang="fr-FR" dirty="0" smtClean="0"/>
              <a:t> </a:t>
            </a:r>
            <a:r>
              <a:rPr lang="fr-FR" dirty="0" err="1" smtClean="0"/>
              <a:t>strands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143000"/>
          </a:xfrm>
        </p:spPr>
        <p:txBody>
          <a:bodyPr/>
          <a:lstStyle/>
          <a:p>
            <a:r>
              <a:rPr lang="en-NZ" dirty="0" smtClean="0"/>
              <a:t>Technology Process</a:t>
            </a:r>
            <a:endParaRPr lang="en-NZ" dirty="0"/>
          </a:p>
        </p:txBody>
      </p:sp>
      <p:pic>
        <p:nvPicPr>
          <p:cNvPr id="4" name="Picture 3" descr="Tech cycle Y10.gif"/>
          <p:cNvPicPr>
            <a:picLocks noChangeAspect="1"/>
          </p:cNvPicPr>
          <p:nvPr/>
        </p:nvPicPr>
        <p:blipFill>
          <a:blip r:embed="rId4" cstate="print"/>
          <a:srcRect t="9295"/>
          <a:stretch>
            <a:fillRect/>
          </a:stretch>
        </p:blipFill>
        <p:spPr>
          <a:xfrm>
            <a:off x="2905108" y="1714488"/>
            <a:ext cx="6238892" cy="4810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143000"/>
          </a:xfrm>
        </p:spPr>
        <p:txBody>
          <a:bodyPr/>
          <a:lstStyle/>
          <a:p>
            <a:r>
              <a:rPr lang="en-NZ" dirty="0" smtClean="0"/>
              <a:t>One </a:t>
            </a:r>
            <a:r>
              <a:rPr lang="en-N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en-NZ" dirty="0" smtClean="0"/>
              <a:t> Paper Clip</a:t>
            </a:r>
            <a:endParaRPr lang="en-NZ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928802"/>
            <a:ext cx="49053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1143000"/>
          </a:xfrm>
        </p:spPr>
        <p:txBody>
          <a:bodyPr/>
          <a:lstStyle/>
          <a:p>
            <a:r>
              <a:rPr lang="en-NZ" dirty="0" smtClean="0"/>
              <a:t>One </a:t>
            </a:r>
            <a:r>
              <a:rPr lang="en-NZ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en-NZ" dirty="0" smtClean="0"/>
              <a:t> Paper Clip</a:t>
            </a:r>
            <a:endParaRPr lang="en-NZ" dirty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928802"/>
            <a:ext cx="49053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2857488" y="5000636"/>
            <a:ext cx="61150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lang="en-NZ" sz="4400" dirty="0" smtClean="0">
                <a:latin typeface="+mj-lt"/>
                <a:ea typeface="+mj-ea"/>
                <a:cs typeface="+mj-cs"/>
              </a:rPr>
              <a:t>could you do with o</a:t>
            </a: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 </a:t>
            </a: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Red</a:t>
            </a: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Paper Clip?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The Kyle McDonald Story</a:t>
            </a:r>
            <a:endParaRPr lang="en-NZ" dirty="0"/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ONE RED PAPERCLIP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eaLnBrk="1" hangingPunct="1"/>
            <a:r>
              <a:rPr lang="en-NZ" dirty="0" smtClean="0">
                <a:solidFill>
                  <a:schemeClr val="bg1"/>
                </a:solidFill>
              </a:rPr>
              <a:t>One Red Paperclip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4429125"/>
            <a:ext cx="8556625" cy="167005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NZ" dirty="0"/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en-NZ" dirty="0" smtClean="0"/>
              <a:t>Kyle McDonald, on the 5</a:t>
            </a:r>
            <a:r>
              <a:rPr lang="en-NZ" baseline="30000" dirty="0" smtClean="0"/>
              <a:t>th</a:t>
            </a:r>
            <a:r>
              <a:rPr lang="en-NZ" dirty="0" smtClean="0"/>
              <a:t> of July 2006, embarked on a project to ultimately trade one red paperclip for a house, or an island…</a:t>
            </a:r>
            <a:endParaRPr lang="en-NZ" dirty="0"/>
          </a:p>
        </p:txBody>
      </p:sp>
      <p:pic>
        <p:nvPicPr>
          <p:cNvPr id="14340" name="Picture 4" descr="http://farm1.static.flickr.com/26/66016569_2a0f8ffc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1643063"/>
            <a:ext cx="3786188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dirty="0" smtClean="0">
                <a:solidFill>
                  <a:schemeClr val="bg1"/>
                </a:solidFill>
              </a:rPr>
              <a:t>What is One Red Paperclip worth?</a:t>
            </a: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16387" name="Picture 4" descr="http://farm1.static.flickr.com/26/66016569_2a0f8ffca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57438" y="2286000"/>
            <a:ext cx="4281487" cy="2868613"/>
          </a:xfr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And The Man Himself…</a:t>
            </a: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1214437" y="2000240"/>
            <a:ext cx="79295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NZ" sz="5400" dirty="0">
                <a:hlinkClick r:id="rId4"/>
              </a:rPr>
              <a:t>Kyle McDonald’s Journey, as told by American T.V.</a:t>
            </a:r>
            <a:endParaRPr lang="en-NZ" sz="5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5000628" y="357166"/>
            <a:ext cx="3714761" cy="1143000"/>
          </a:xfrm>
        </p:spPr>
        <p:txBody>
          <a:bodyPr/>
          <a:lstStyle/>
          <a:p>
            <a:pPr algn="l"/>
            <a:r>
              <a:rPr lang="fr-CA" dirty="0" err="1" smtClean="0">
                <a:solidFill>
                  <a:schemeClr val="bg1"/>
                </a:solidFill>
              </a:rPr>
              <a:t>What</a:t>
            </a:r>
            <a:r>
              <a:rPr lang="fr-CA" dirty="0" smtClean="0">
                <a:solidFill>
                  <a:schemeClr val="bg1"/>
                </a:solidFill>
              </a:rPr>
              <a:t> </a:t>
            </a:r>
            <a:r>
              <a:rPr lang="fr-CA" dirty="0" err="1" smtClean="0">
                <a:solidFill>
                  <a:schemeClr val="bg1"/>
                </a:solidFill>
              </a:rPr>
              <a:t>is</a:t>
            </a:r>
            <a:r>
              <a:rPr lang="fr-CA" dirty="0" smtClean="0">
                <a:solidFill>
                  <a:schemeClr val="bg1"/>
                </a:solidFill>
              </a:rPr>
              <a:t> E4E?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What is E4E?  </a:t>
            </a:r>
            <a:r>
              <a:rPr lang="en-GB" dirty="0" smtClean="0">
                <a:hlinkClick r:id="rId4"/>
              </a:rPr>
              <a:t>Video for E4E</a:t>
            </a:r>
            <a:endParaRPr lang="en-GB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E4E website</a:t>
            </a:r>
          </a:p>
          <a:p>
            <a:pPr>
              <a:buNone/>
            </a:pPr>
            <a:r>
              <a:rPr lang="en-NZ" dirty="0" smtClean="0"/>
              <a:t> </a:t>
            </a:r>
            <a:r>
              <a:rPr lang="fr-FR" dirty="0" smtClean="0">
                <a:hlinkClick r:id="rId5"/>
              </a:rPr>
              <a:t>http://education-for-enterprise.tki.org.nz/</a:t>
            </a:r>
            <a:r>
              <a:rPr lang="fr-FR" dirty="0" smtClean="0"/>
              <a:t>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2428875" y="274638"/>
            <a:ext cx="6257925" cy="1143000"/>
          </a:xfrm>
        </p:spPr>
        <p:txBody>
          <a:bodyPr/>
          <a:lstStyle/>
          <a:p>
            <a:pPr algn="l"/>
            <a:r>
              <a:rPr lang="fr-CA" dirty="0" err="1" smtClean="0"/>
              <a:t>Why</a:t>
            </a:r>
            <a:r>
              <a:rPr lang="fr-CA" dirty="0" smtClean="0"/>
              <a:t> focus on Enterprise?</a:t>
            </a:r>
            <a:endParaRPr lang="fr-FR" dirty="0" smtClean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2428875" y="1600200"/>
            <a:ext cx="6257925" cy="4525963"/>
          </a:xfrm>
        </p:spPr>
        <p:txBody>
          <a:bodyPr/>
          <a:lstStyle/>
          <a:p>
            <a:r>
              <a:rPr lang="en-NZ" sz="2400" dirty="0" smtClean="0"/>
              <a:t>Education for Enterprise provides students with opportunities to:</a:t>
            </a:r>
          </a:p>
          <a:p>
            <a:r>
              <a:rPr lang="en-NZ" sz="2400" dirty="0" smtClean="0"/>
              <a:t>Become engaged in their learning through school/ community partnerships</a:t>
            </a:r>
          </a:p>
          <a:p>
            <a:r>
              <a:rPr lang="en-NZ" sz="2400" dirty="0" smtClean="0"/>
              <a:t>Apply their curriculum knowledge and skills to real contexts</a:t>
            </a:r>
          </a:p>
          <a:p>
            <a:r>
              <a:rPr lang="en-NZ" sz="2400" dirty="0" smtClean="0"/>
              <a:t>Use initiative and be resourceful</a:t>
            </a:r>
          </a:p>
          <a:p>
            <a:r>
              <a:rPr lang="en-N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Gain NCEA credits at the same time as developing the key competencies </a:t>
            </a:r>
            <a:r>
              <a:rPr lang="en-NZ" sz="2400" dirty="0" smtClean="0"/>
              <a:t>in senior secondary schooling</a:t>
            </a:r>
          </a:p>
          <a:p>
            <a:r>
              <a:rPr lang="en-NZ" sz="2400" dirty="0" smtClean="0"/>
              <a:t>Have a better understanding of the world outside school.</a:t>
            </a:r>
          </a:p>
          <a:p>
            <a:endParaRPr lang="fr-FR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111</Template>
  <TotalTime>257</TotalTime>
  <Words>297</Words>
  <Application>Microsoft Macintosh PowerPoint</Application>
  <PresentationFormat>On-screen Show (4:3)</PresentationFormat>
  <Paragraphs>75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111</vt:lpstr>
      <vt:lpstr>Enterprise and Education</vt:lpstr>
      <vt:lpstr>One Red Paper Clip</vt:lpstr>
      <vt:lpstr>One Red Paper Clip</vt:lpstr>
      <vt:lpstr>ONE RED PAPERCLIP</vt:lpstr>
      <vt:lpstr>One Red Paperclip </vt:lpstr>
      <vt:lpstr>What is One Red Paperclip worth?</vt:lpstr>
      <vt:lpstr>And The Man Himself…</vt:lpstr>
      <vt:lpstr>What is E4E?</vt:lpstr>
      <vt:lpstr>Why focus on Enterprise?</vt:lpstr>
      <vt:lpstr>Example of E4E in action</vt:lpstr>
      <vt:lpstr>Enterprise Teaching Programmes and Resources</vt:lpstr>
      <vt:lpstr>Enterprise Units of work</vt:lpstr>
      <vt:lpstr>Technology Process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Enterprise and Education</dc:title>
  <dc:creator>roban31p</dc:creator>
  <cp:lastModifiedBy>Andrea Robertson</cp:lastModifiedBy>
  <cp:revision>26</cp:revision>
  <dcterms:created xsi:type="dcterms:W3CDTF">2010-04-13T22:45:35Z</dcterms:created>
  <dcterms:modified xsi:type="dcterms:W3CDTF">2011-07-17T20:22:47Z</dcterms:modified>
</cp:coreProperties>
</file>